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1" r:id="rId1"/>
  </p:sldMasterIdLst>
  <p:notesMasterIdLst>
    <p:notesMasterId r:id="rId7"/>
  </p:notesMasterIdLst>
  <p:sldIdLst>
    <p:sldId id="265" r:id="rId2"/>
    <p:sldId id="266" r:id="rId3"/>
    <p:sldId id="268" r:id="rId4"/>
    <p:sldId id="270" r:id="rId5"/>
    <p:sldId id="272" r:id="rId6"/>
  </p:sldIdLst>
  <p:sldSz cx="9144000" cy="5143500" type="screen16x9"/>
  <p:notesSz cx="6858000" cy="9144000"/>
  <p:defaultTextStyle>
    <a:lvl1pPr marL="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800" kern="1200">
        <a:solidFill>
          <a:schemeClr val="tx1"/>
        </a:solidFill>
        <a:latin typeface="+mn-lt"/>
        <a:ea typeface="+mn-ea"/>
        <a:cs typeface="+mn-cs"/>
      </a:defRPr>
    </a:lvl9pPr>
    <a:extLst/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30" autoAdjust="0"/>
    <p:restoredTop sz="87621" autoAdjust="0"/>
  </p:normalViewPr>
  <p:slideViewPr>
    <p:cSldViewPr>
      <p:cViewPr varScale="1">
        <p:scale>
          <a:sx n="100" d="100"/>
          <a:sy n="100" d="100"/>
        </p:scale>
        <p:origin x="830" y="6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ru-RU" sz="1200"/>
            </a:lvl1pPr>
            <a:extLst/>
          </a:lstStyle>
          <a:p>
            <a:fld id="{A8ADFD5B-A66C-449C-B6E8-FB716D07777D}" type="datetimeFigureOut">
              <a:rPr lang="ru-RU"/>
              <a:pPr/>
              <a:t>08.02.2025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ru-RU" sz="1200"/>
            </a:lvl1pPr>
            <a:extLst/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ru-RU" sz="1200"/>
            </a:lvl1pPr>
            <a:extLst/>
          </a:lstStyle>
          <a:p>
            <a:fld id="{CA5D3BF3-D352-46FC-8343-31F56E6730EA}" type="slidenum">
              <a:rPr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 latinLnBrk="0">
      <a:defRPr lang="ru-RU" sz="1200" kern="1200">
        <a:solidFill>
          <a:schemeClr val="tx1"/>
        </a:solidFill>
        <a:latin typeface="+mn-lt"/>
        <a:ea typeface="+mn-ea"/>
        <a:cs typeface="+mn-cs"/>
      </a:defRPr>
    </a:lvl9pPr>
    <a:extLst/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51435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95250" y="2571750"/>
            <a:ext cx="51435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400050"/>
            <a:ext cx="5105400" cy="2151126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2654898"/>
            <a:ext cx="5114778" cy="825936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4918459"/>
            <a:ext cx="2002464" cy="170177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pPr algn="ctr"/>
            <a:fld id="{047E157E-8DCB-4F70-A0AF-5EB586A91DD4}" type="datetime1">
              <a:rPr kumimoji="0" lang="ru-RU" smtClean="0">
                <a:solidFill>
                  <a:srgbClr val="FFFFFF"/>
                </a:solidFill>
              </a:rPr>
              <a:pPr algn="ctr"/>
              <a:t>08.02.2025</a:t>
            </a:fld>
            <a:endParaRPr kumimoji="0" lang="ru-RU" sz="2000">
              <a:solidFill>
                <a:srgbClr val="FFFFFF"/>
              </a:solidFill>
            </a:endParaRPr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4918460"/>
            <a:ext cx="2927722" cy="17145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pPr algn="r"/>
            <a:endParaRPr kumimoji="0" lang="ru-RU">
              <a:solidFill>
                <a:schemeClr val="tx2"/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4917186"/>
            <a:ext cx="588336" cy="17145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8F82E0A0-C266-4798-8C8F-B9F91E9DA37E}" type="slidenum">
              <a:rPr kumimoji="0" lang="ru-RU" smtClean="0">
                <a:solidFill>
                  <a:schemeClr val="tx2"/>
                </a:solidFill>
              </a:rPr>
              <a:pPr/>
              <a:t>‹#›</a:t>
            </a:fld>
            <a:endParaRPr kumimoji="0" lang="ru-RU">
              <a:solidFill>
                <a:schemeClr val="tx2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08.02.2025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06217"/>
            <a:ext cx="1524000" cy="4388644"/>
          </a:xfrm>
        </p:spPr>
        <p:txBody>
          <a:bodyPr vert="eaVert" anchor="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82"/>
            <a:ext cx="6019800" cy="4388644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4918459"/>
            <a:ext cx="2002464" cy="170177"/>
          </a:xfrm>
        </p:spPr>
        <p:txBody>
          <a:bodyPr/>
          <a:lstStyle/>
          <a:p>
            <a:fld id="{E4606EA6-EFEA-4C30-9264-4F9291A5780D}" type="datetime1">
              <a:rPr lang="ru-RU" smtClean="0"/>
              <a:pPr/>
              <a:t>08.02.2025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4917186"/>
            <a:ext cx="3657600" cy="171450"/>
          </a:xfrm>
        </p:spPr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4914900"/>
            <a:ext cx="588336" cy="1714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08.02.2025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116378"/>
            <a:ext cx="6255488" cy="1021556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428751"/>
            <a:ext cx="6255488" cy="55763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4917607"/>
            <a:ext cx="2002464" cy="170177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FCF9F07-3BC7-4570-B054-79111B0A380C}" type="datetime1">
              <a:rPr lang="ru-RU" smtClean="0"/>
              <a:pPr/>
              <a:t>08.02.2025</a:t>
            </a:fld>
            <a:endParaRPr kumimoji="0"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4917608"/>
            <a:ext cx="2895600" cy="17145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kumimoji="0"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4916334"/>
            <a:ext cx="588336" cy="171450"/>
          </a:xfrm>
        </p:spPr>
        <p:txBody>
          <a:bodyPr/>
          <a:lstStyle/>
          <a:p>
            <a:pPr algn="ctr"/>
            <a:fld id="{8F82E0A0-C266-4798-8C8F-B9F91E9DA37E}" type="slidenum">
              <a:rPr kumimoji="0" lang="ru-RU" sz="2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40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200151"/>
            <a:ext cx="3520440" cy="3394472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08.02.2025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4400550"/>
            <a:ext cx="3520440" cy="3429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283880"/>
            <a:ext cx="3520440" cy="308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08.02.2025</a:t>
            </a:fld>
            <a:endParaRPr kumimoji="0"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42048" cy="85725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FADB5D-B7A0-47E3-AD2D-B1A6F8614213}" type="datetime1">
              <a:rPr lang="ru-RU" smtClean="0"/>
              <a:pPr/>
              <a:t>08.02.2025</a:t>
            </a:fld>
            <a:endParaRPr kumimoji="0"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 smtClean="0"/>
              <a:pPr/>
              <a:t>08.02.2025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50"/>
            <a:ext cx="5897880" cy="88011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123062"/>
            <a:ext cx="5897880" cy="451884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7239000" cy="327881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A8198-4617-485E-9585-4840B69DBBA6}" type="datetime1">
              <a:rPr lang="ru-RU" smtClean="0"/>
              <a:pPr/>
              <a:t>08.02.2025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7CB7D-F184-43C7-B6FD-03D728E1BBFF}" type="slidenum">
              <a:rPr kumimoji="0" lang="ru-RU" smtClean="0">
                <a:solidFill>
                  <a:srgbClr val="FFFFFF"/>
                </a:solidFill>
              </a:rPr>
              <a:pPr/>
              <a:t>‹#›</a:t>
            </a:fld>
            <a:endParaRPr kumimoji="0" lang="ru-RU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9" y="753501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7" y="749112"/>
            <a:ext cx="4319527" cy="323443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857250"/>
            <a:ext cx="3429000" cy="154305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2462726"/>
            <a:ext cx="3429000" cy="144018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606EA6-EFEA-4C30-9264-4F9291A5780D}" type="datetime1">
              <a:rPr lang="ru-RU" smtClean="0"/>
              <a:pPr/>
              <a:t>08.02.2025</a:t>
            </a:fld>
            <a:endParaRPr kumimoji="0"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ctr"/>
            <a:fld id="{8F82E0A0-C266-4798-8C8F-B9F91E9DA37E}" type="slidenum">
              <a:rPr kumimoji="0" lang="ru-RU" sz="28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2800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780752"/>
            <a:ext cx="4206240" cy="315468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51435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40030"/>
            <a:ext cx="7239000" cy="85725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207062"/>
            <a:ext cx="7239000" cy="36347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4918459"/>
            <a:ext cx="2002464" cy="170177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E4606EA6-EFEA-4C30-9264-4F9291A5780D}" type="datetime1">
              <a:rPr lang="ru-RU" smtClean="0"/>
              <a:pPr/>
              <a:t>08.02.2025</a:t>
            </a:fld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4918460"/>
            <a:ext cx="3657600" cy="17145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pPr algn="r"/>
            <a:endParaRPr kumimoji="0" lang="ru-RU" sz="1400">
              <a:solidFill>
                <a:schemeClr val="tx2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4917186"/>
            <a:ext cx="588336" cy="17145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pPr algn="ctr"/>
            <a:fld id="{8F82E0A0-C266-4798-8C8F-B9F91E9DA37E}" type="slidenum">
              <a:rPr kumimoji="0" lang="ru-RU" sz="1400" b="1" smtClean="0">
                <a:solidFill>
                  <a:srgbClr val="FFFFFF"/>
                </a:solidFill>
              </a:rPr>
              <a:pPr algn="ctr"/>
              <a:t>‹#›</a:t>
            </a:fld>
            <a:endParaRPr kumimoji="0" lang="ru-RU" sz="1400" b="1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6B6A993-5CBF-40CC-ADDB-9399C61FAA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601799"/>
            <a:ext cx="6711618" cy="393990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F3B10B8F-EE22-4047-883A-9520B8D2B6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5" y="123478"/>
            <a:ext cx="4204635" cy="247232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986FA13-6D11-4DDF-840F-12BA77C4F9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548" y="2571750"/>
            <a:ext cx="4531117" cy="2664296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AAD495C-C4EF-48CF-BA96-5983B5F30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2" y="123478"/>
            <a:ext cx="4178264" cy="2456819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9277C97-C812-4437-AAD0-2B5806FD7D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0599" y="2643758"/>
            <a:ext cx="4423189" cy="260083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67984AA5-7F92-48AC-96B0-18B7E00327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23478"/>
            <a:ext cx="4041265" cy="2376264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20D61FC-EE88-4481-B8F3-BFC8726E3F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72566" y="2643759"/>
            <a:ext cx="4408652" cy="259228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346BF5E-392E-43C2-9AF3-DD6174E02F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24341"/>
            <a:ext cx="3744416" cy="2201717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41A8B3A-686E-475C-BDE2-0855672091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6822" y="60426"/>
            <a:ext cx="3903570" cy="2295299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E2BE00F9-718F-4380-8372-D5AE5DB4690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9492" y="2653520"/>
            <a:ext cx="4234660" cy="248998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0</TotalTime>
  <Words>0</Words>
  <Application>Microsoft Office PowerPoint</Application>
  <PresentationFormat>Экран (16:9)</PresentationFormat>
  <Paragraphs>0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1" baseType="lpstr">
      <vt:lpstr>Arial</vt:lpstr>
      <vt:lpstr>Calibri</vt:lpstr>
      <vt:lpstr>Times New Roman</vt:lpstr>
      <vt:lpstr>Wingdings</vt:lpstr>
      <vt:lpstr>Wingdings 2</vt:lpstr>
      <vt:lpstr>Изящная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2021-01-31T12:06:00Z</dcterms:created>
  <dcterms:modified xsi:type="dcterms:W3CDTF">2025-02-08T15:45:41Z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LCID">
    <vt:i4>1049</vt:i4>
  </property>
  <property fmtid="{D5CDD505-2E9C-101B-9397-08002B2CF9AE}" pid="3" name="_Version">
    <vt:lpwstr>12.0.4518</vt:lpwstr>
  </property>
</Properties>
</file>