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4" r:id="rId3"/>
    <p:sldId id="275" r:id="rId4"/>
    <p:sldId id="276" r:id="rId5"/>
    <p:sldId id="285" r:id="rId6"/>
    <p:sldId id="277" r:id="rId7"/>
    <p:sldId id="278" r:id="rId8"/>
    <p:sldId id="279" r:id="rId9"/>
    <p:sldId id="281" r:id="rId10"/>
    <p:sldId id="282" r:id="rId11"/>
    <p:sldId id="283" r:id="rId12"/>
    <p:sldId id="263" r:id="rId13"/>
    <p:sldId id="264" r:id="rId14"/>
    <p:sldId id="284" r:id="rId15"/>
    <p:sldId id="286" r:id="rId16"/>
    <p:sldId id="289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1"/>
            <a:ext cx="6172200" cy="1066799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Мы приглашаем вас на бал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6019800"/>
            <a:ext cx="6477000" cy="838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Подготовила музыкальный руководитель: </a:t>
            </a:r>
            <a:r>
              <a:rPr lang="ru-RU" sz="1800" dirty="0" smtClean="0">
                <a:solidFill>
                  <a:schemeClr val="bg1"/>
                </a:solidFill>
              </a:rPr>
              <a:t>Шабалина С.В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ÐÐºÐ°ÑÐµÑÐ¸Ð½Ð¸Ð½ÑÐºÐ¸Ð¹ Ð´Ð²Ð¾ÑÐµÑ "/>
          <p:cNvPicPr/>
          <p:nvPr/>
        </p:nvPicPr>
        <p:blipFill>
          <a:blip r:embed="rId2"/>
          <a:srcRect t="14128"/>
          <a:stretch>
            <a:fillRect/>
          </a:stretch>
        </p:blipFill>
        <p:spPr bwMode="auto">
          <a:xfrm>
            <a:off x="2667000" y="12954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Вальс</a:t>
            </a:r>
            <a:endParaRPr lang="ru-RU" i="1" dirty="0"/>
          </a:p>
        </p:txBody>
      </p:sp>
      <p:pic>
        <p:nvPicPr>
          <p:cNvPr id="4" name="Содержимое 3" descr="hello_html_175255c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620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td2.mycdn.me/image?id=839874123402&amp;t=20&amp;plc=WEB&amp;tkn=*EyLgb_j5KB_dxO50sZ83p4mz4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845019/v845019058/199f6d/nug1b8JiTC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851524/v851524037/8ea34/U55_dkoFQ0U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50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5-ros.edu.yar.ru/bal/2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48/49/62/48496224dc7f4dc9ebcea090f2d1f36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dpksintez.ru/upload/medialibrary/8de/8deb8dca6d97a313a4fab084456496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8762999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ontent.foto.my.mail.ru/mail/ohl-gi/592/h-58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c1absb.xn--p1ai/wp-content/uploads/2018/02/maxresdefault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бала </a:t>
            </a:r>
            <a:endParaRPr lang="ru-RU" dirty="0"/>
          </a:p>
        </p:txBody>
      </p:sp>
      <p:pic>
        <p:nvPicPr>
          <p:cNvPr id="4" name="Содержимое 3" descr="hello_html_3a3fce2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d3c/0002572b-ae0c683f/640/img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3.infourok.ru/uploads/ex/0d3c/0002572b-ae0c683f/640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ÑÐµÐ´ÑÑÐ°Ð²Ð¸ÑÐµÐ»Ð¸ Ð·Ð½Ð°ÑÐ½ÐµÐ¹ÑÐ¸Ñ Ð¸ Ð±Ð¾Ð³Ð°ÑÐµÐ¹ÑÐ¸Ñ ÑÐµÐ¼ÐµÐ¹ ÐÐµÑÐµÑÐ±ÑÑÐ³Ð° Ð¸ ÐÐ¾ÑÐºÐ²Ñ Ð´Ð°Ð²Ð°Ð»Ð¸ Ð²ÐµÐ»Ð¸ÐºÐ¾..."/>
          <p:cNvPicPr/>
          <p:nvPr/>
        </p:nvPicPr>
        <p:blipFill>
          <a:blip r:embed="rId2"/>
          <a:srcRect t="20530"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Ð¾ Ð²ÑÐµÐ¼Ñ ÑÐµÑÑÐ²Ð¸Ñ Ð¿Ð¾Ð´ ÑÐ¾ÑÐ¶ÐµÑÑÐ²ÐµÐ½Ð½Ð¾ ÑÐ°Ð½ÑÐ°ÑÐ½ÑÑ Ð¼ÑÐ·ÑÐºÑ Ð³Ð¾ÑÑÐ¸ Ð¿Ð¾ÐºÐ°Ð·ÑÐ²Ð°Ð»Ð¸ ÑÐµÐ±Ñ, ÑÐ²Ð¾..."/>
          <p:cNvPicPr/>
          <p:nvPr/>
        </p:nvPicPr>
        <p:blipFill>
          <a:blip r:embed="rId2"/>
          <a:srcRect l="43241"/>
          <a:stretch>
            <a:fillRect/>
          </a:stretch>
        </p:blipFill>
        <p:spPr bwMode="auto">
          <a:xfrm>
            <a:off x="1143000" y="0"/>
            <a:ext cx="5715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://900igr.net/up/datai/232757/0015-012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Полонез</a:t>
            </a:r>
            <a:endParaRPr lang="ru-RU" dirty="0"/>
          </a:p>
        </p:txBody>
      </p:sp>
      <p:pic>
        <p:nvPicPr>
          <p:cNvPr id="4" name="Содержимое 3" descr="hello_html_7f1347b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Ð°Ð»Ñ Ð±ÑÐ»Ð¸ Ð½Ð°ÑÑÐ¾Ð»ÑÐºÐ¾ Ð²Ð°Ð¶Ð½Ð¾Ð¹ ÑÐ°ÑÑÑÑ Ð´Ð²Ð¾ÑÑÐ½ÑÐºÐ¾Ð¹ Ð¶Ð¸Ð·Ð½Ð¸, ÑÑÐ¾ Ð²ÐµÑÑ Ð¾ÑÑÐ°Ð»ÑÐ½Ð¾Ð¹ Ð´Ð¾ÑÑÐ³..."/>
          <p:cNvPicPr>
            <a:picLocks noGrp="1"/>
          </p:cNvPicPr>
          <p:nvPr>
            <p:ph idx="1"/>
          </p:nvPr>
        </p:nvPicPr>
        <p:blipFill>
          <a:blip r:embed="rId2"/>
          <a:srcRect t="224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294</TotalTime>
  <Words>16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Trebuchet MS</vt:lpstr>
      <vt:lpstr>Wingdings</vt:lpstr>
      <vt:lpstr>Wingdings 2</vt:lpstr>
      <vt:lpstr>Изящная</vt:lpstr>
      <vt:lpstr>Мы приглашаем вас на бал</vt:lpstr>
      <vt:lpstr>Начало бала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Полонез</vt:lpstr>
      <vt:lpstr>Презентация PowerPoint</vt:lpstr>
      <vt:lpstr>Вальс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бала</dc:title>
  <dc:creator>Юра</dc:creator>
  <cp:lastModifiedBy>User</cp:lastModifiedBy>
  <cp:revision>22</cp:revision>
  <dcterms:created xsi:type="dcterms:W3CDTF">2019-03-01T17:22:14Z</dcterms:created>
  <dcterms:modified xsi:type="dcterms:W3CDTF">2025-03-15T08:03:44Z</dcterms:modified>
</cp:coreProperties>
</file>