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7" r:id="rId16"/>
    <p:sldId id="278" r:id="rId17"/>
    <p:sldId id="269" r:id="rId18"/>
    <p:sldId id="270" r:id="rId19"/>
    <p:sldId id="279" r:id="rId20"/>
    <p:sldId id="280" r:id="rId21"/>
    <p:sldId id="281" r:id="rId22"/>
    <p:sldId id="282" r:id="rId23"/>
    <p:sldId id="283" r:id="rId24"/>
    <p:sldId id="28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6ED4-5525-4A2E-A011-7D49973A7A20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5DD-EC59-4192-A56D-4B0765EBF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3286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6ED4-5525-4A2E-A011-7D49973A7A20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5DD-EC59-4192-A56D-4B0765EBF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1281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6ED4-5525-4A2E-A011-7D49973A7A20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5DD-EC59-4192-A56D-4B0765EBF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9314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6ED4-5525-4A2E-A011-7D49973A7A20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5DD-EC59-4192-A56D-4B0765EBF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2118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6ED4-5525-4A2E-A011-7D49973A7A20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5DD-EC59-4192-A56D-4B0765EBF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7656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6ED4-5525-4A2E-A011-7D49973A7A20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5DD-EC59-4192-A56D-4B0765EBF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063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6ED4-5525-4A2E-A011-7D49973A7A20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5DD-EC59-4192-A56D-4B0765EBF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79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6ED4-5525-4A2E-A011-7D49973A7A20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5DD-EC59-4192-A56D-4B0765EBF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768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6ED4-5525-4A2E-A011-7D49973A7A20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5DD-EC59-4192-A56D-4B0765EBF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9438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6ED4-5525-4A2E-A011-7D49973A7A20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5DD-EC59-4192-A56D-4B0765EBF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4911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6ED4-5525-4A2E-A011-7D49973A7A20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5DD-EC59-4192-A56D-4B0765EBF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65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C6ED4-5525-4A2E-A011-7D49973A7A20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625DD-EC59-4192-A56D-4B0765EBF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6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27908" y="561703"/>
            <a:ext cx="1031965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err="1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Распевки</a:t>
            </a:r>
            <a:r>
              <a:rPr lang="ru-RU" sz="4800" b="1" i="1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дошкольного возраста</a:t>
            </a:r>
            <a:endParaRPr lang="ru-RU" sz="4800" b="1" i="1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2766" y="4859383"/>
            <a:ext cx="453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Шабалина С.В.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14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7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11" y="365125"/>
            <a:ext cx="8206740" cy="61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429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15" y="563766"/>
            <a:ext cx="8011341" cy="574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9137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33" y="382854"/>
            <a:ext cx="8201161" cy="609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0559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2" y="795337"/>
            <a:ext cx="75342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9641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35" y="796199"/>
            <a:ext cx="7560129" cy="50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246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78" y="365125"/>
            <a:ext cx="5207391" cy="60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230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52" y="365125"/>
            <a:ext cx="5051777" cy="61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3076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09" y="365124"/>
            <a:ext cx="7921988" cy="59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23237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34" y="365125"/>
            <a:ext cx="5593511" cy="60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473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43" y="0"/>
            <a:ext cx="6386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3328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595"/>
          </a:xfrm>
        </p:spPr>
      </p:pic>
      <p:sp>
        <p:nvSpPr>
          <p:cNvPr id="5" name="Прямоугольник 4"/>
          <p:cNvSpPr/>
          <p:nvPr/>
        </p:nvSpPr>
        <p:spPr>
          <a:xfrm>
            <a:off x="1136469" y="365125"/>
            <a:ext cx="1021733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аспевание – важная часть любого музыкального занятия в детском саду или развивающем центре. Правильно составленная </a:t>
            </a:r>
            <a:r>
              <a:rPr lang="ru-RU" sz="32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распевка</a:t>
            </a:r>
            <a:r>
              <a:rPr lang="ru-RU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начинающих маленьких певцов помогает им развить </a:t>
            </a:r>
            <a:r>
              <a:rPr lang="ru-RU" sz="32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звуковысотный</a:t>
            </a:r>
            <a:r>
              <a:rPr lang="ru-RU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слух, лучше узнать диапазон своего голоса, научиться себя слушать и верно интонировать песни в дальнейшем. </a:t>
            </a:r>
          </a:p>
          <a:p>
            <a:r>
              <a:rPr lang="ru-RU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пению для детей 5-6, и тем более 3-4 лет должно строиться в игровой форме – именно таким образом можно максимально развить творческие способности у малышей.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804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10" y="365125"/>
            <a:ext cx="6288496" cy="630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82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688975"/>
            <a:ext cx="4699000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64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29" y="365124"/>
            <a:ext cx="8565049" cy="57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4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90" y="420481"/>
            <a:ext cx="8204156" cy="60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294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sp>
        <p:nvSpPr>
          <p:cNvPr id="3" name="TextBox 2"/>
          <p:cNvSpPr txBox="1"/>
          <p:nvPr/>
        </p:nvSpPr>
        <p:spPr>
          <a:xfrm>
            <a:off x="3122023" y="1306285"/>
            <a:ext cx="90699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388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809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93" y="641830"/>
            <a:ext cx="8266611" cy="55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9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39" y="562881"/>
            <a:ext cx="8519705" cy="58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284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74" y="0"/>
            <a:ext cx="748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972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5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26" y="701335"/>
            <a:ext cx="7343866" cy="54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13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381000"/>
            <a:ext cx="73533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1876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32" y="172175"/>
            <a:ext cx="5575754" cy="65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034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72" y="365124"/>
            <a:ext cx="8452667" cy="61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800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86</Words>
  <Application>Microsoft Office PowerPoint</Application>
  <PresentationFormat>Широкоэкранный</PresentationFormat>
  <Paragraphs>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User</cp:lastModifiedBy>
  <cp:revision>6</cp:revision>
  <dcterms:created xsi:type="dcterms:W3CDTF">2021-08-04T11:24:53Z</dcterms:created>
  <dcterms:modified xsi:type="dcterms:W3CDTF">2025-03-15T09:08:13Z</dcterms:modified>
</cp:coreProperties>
</file>