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1"/>
  </p:sldMasterIdLst>
  <p:notesMasterIdLst>
    <p:notesMasterId r:id="rId7"/>
  </p:notesMasterIdLst>
  <p:sldIdLst>
    <p:sldId id="265" r:id="rId2"/>
    <p:sldId id="266" r:id="rId3"/>
    <p:sldId id="268" r:id="rId4"/>
    <p:sldId id="270" r:id="rId5"/>
    <p:sldId id="272" r:id="rId6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132" d="100"/>
          <a:sy n="132" d="100"/>
        </p:scale>
        <p:origin x="870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ru-RU"/>
              <a:pPr/>
              <a:t>03.02.2021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03.02.2021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03.02.2021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/>
          <a:p>
            <a:fld id="{E4606EA6-EFEA-4C30-9264-4F9291A5780D}" type="datetime1">
              <a:rPr lang="ru-RU" smtClean="0"/>
              <a:pPr/>
              <a:t>03.02.2021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03.02.2021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CF9F07-3BC7-4570-B054-79111B0A380C}" type="datetime1">
              <a:rPr lang="ru-RU" smtClean="0"/>
              <a:pPr/>
              <a:t>03.02.2021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03.02.2021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03.02.2021</a:t>
            </a:fld>
            <a:endParaRPr kumimoji="0"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  <a:pPr/>
              <a:t>03.02.2021</a:t>
            </a:fld>
            <a:endParaRPr kumimoji="0"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ru-RU" smtClean="0"/>
              <a:pPr/>
              <a:t>03.02.2021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03.02.2021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03.02.2021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ru-RU" smtClean="0"/>
              <a:pPr/>
              <a:t>03.02.2021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9C1A26-0A6F-4BEA-88C8-1629D2C2A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9582"/>
            <a:ext cx="5633277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B10B8F-EE22-4047-883A-9520B8D2B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" y="123478"/>
            <a:ext cx="4204635" cy="24723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86FA13-6D11-4DDF-840F-12BA77C4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48" y="2571750"/>
            <a:ext cx="4531117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AD495C-C4EF-48CF-BA96-5983B5F30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" y="123478"/>
            <a:ext cx="4178264" cy="24568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277C97-C812-4437-AAD0-2B5806FD7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599" y="2643758"/>
            <a:ext cx="4423189" cy="26008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984AA5-7F92-48AC-96B0-18B7E0032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3478"/>
            <a:ext cx="4041265" cy="23762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0D61FC-EE88-4481-B8F3-BFC8726E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566" y="2643759"/>
            <a:ext cx="4408652" cy="25922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46BF5E-392E-43C2-9AF3-DD6174E02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4341"/>
            <a:ext cx="3744416" cy="22017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1A8B3A-686E-475C-BDE2-085567209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22" y="60426"/>
            <a:ext cx="3903570" cy="22952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BE00F9-718F-4380-8372-D5AE5DB46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492" y="2653520"/>
            <a:ext cx="4234660" cy="24899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0</Words>
  <Application>Microsoft Office PowerPoint</Application>
  <PresentationFormat>Экран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2021-01-31T12:06:00Z</dcterms:created>
  <dcterms:modified xsi:type="dcterms:W3CDTF">2021-02-03T06:00:01Z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